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77E0E5"/>
    <a:srgbClr val="23AD9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8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8E5D4-1840-4AF3-944E-F3E246D2B10E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3D987-A1A4-49BC-B139-05B95568B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somalia-hambr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3 Rectángulo"/>
          <p:cNvSpPr/>
          <p:nvPr/>
        </p:nvSpPr>
        <p:spPr>
          <a:xfrm>
            <a:off x="1285852" y="4458496"/>
            <a:ext cx="678661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SI DIOS ES UN DIOS DE AMOR ¿POR QUÉ HAY TANTO SUFRIMIENTO EN EL MUNDO? </a:t>
            </a:r>
            <a:endParaRPr lang="es-ES" sz="3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4387058"/>
            <a:ext cx="785818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SI DIOS ES PERFECTO Y CREÓ AL MUNDO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¿POR QUÉ SOMOS TAN IMPERFECTOS?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4529934"/>
            <a:ext cx="892975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LA CREACIÓN QUE VEMOS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Y SOMOS HOY DÍA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¿ES LA CREACIÓN ORIGINAL DE DIOS?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dan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071538" y="4910279"/>
            <a:ext cx="7143801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¿POR QUÉ DIOS CREÓ SERES CON LA CAPACIDAD DE REBELARSE CONTRA ÉL?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sunami_japon_25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928794" y="4529934"/>
            <a:ext cx="5572164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¿POR QUÉ ES, QUE UNA CREACIÓN QUE DIOS HIZO, NOS PUEDE MATAR?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nzana_Serpi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728" y="4529934"/>
            <a:ext cx="6143668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¿POR QUÉ DIOS NO HIZO NADA PARA EVITAR LA CAÍDA DEL HOMBRE?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albert einstei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0"/>
            <a:ext cx="9144000" cy="68368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214414" y="4529934"/>
            <a:ext cx="707233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SI EL SER HUMANO USA SOLAMENTE EL 5% DEL CEREBRO ¿QUÉ PASÓ CON EL OTRO 95%?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</TotalTime>
  <Words>111</Words>
  <Application>Microsoft Office PowerPoint</Application>
  <PresentationFormat>Presentación en pantalla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KATHEEN KEITH</cp:lastModifiedBy>
  <cp:revision>33</cp:revision>
  <dcterms:created xsi:type="dcterms:W3CDTF">2012-04-24T19:56:11Z</dcterms:created>
  <dcterms:modified xsi:type="dcterms:W3CDTF">2012-05-29T16:21:43Z</dcterms:modified>
</cp:coreProperties>
</file>